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ucida Calligraphy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737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737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737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737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37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737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37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4A5BD9-299D-4E79-84FC-1FEE90C6F2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37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advTm="4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C43DE-9C3B-498B-8E44-12D257617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1CDB2-B1D8-4993-A3BE-AEA6BFFD8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47D1-0D3F-4D20-94D3-F57771CF3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DA2D-ECB4-4894-94AE-9C7D130BB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575F7-F92B-4849-929C-AE7C90043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78DED-C88F-41CB-8A57-4378A9D66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2A3A0-0A00-451E-90D9-D6F394F50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93E91-5C12-4327-8CF9-420DB3986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940EB-EA83-4153-BB22-0A9E8E74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6655-AA68-410A-802E-A48185D2A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27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27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27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7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27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27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27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27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27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0C0158-77E8-4C4E-B679-DB0C602436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Tm="4000">
    <p:random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33400"/>
            <a:ext cx="6192838" cy="3048000"/>
          </a:xfrm>
        </p:spPr>
        <p:txBody>
          <a:bodyPr/>
          <a:lstStyle/>
          <a:p>
            <a:r>
              <a:rPr lang="en-US" sz="4000">
                <a:solidFill>
                  <a:srgbClr val="9933FF"/>
                </a:solidFill>
                <a:latin typeface="Lucida Calligraphy" pitchFamily="66" charset="0"/>
              </a:rPr>
              <a:t>Tony &amp; Suzy</a:t>
            </a:r>
          </a:p>
        </p:txBody>
      </p:sp>
    </p:spTree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Hang on, Tony!</a:t>
            </a:r>
          </a:p>
        </p:txBody>
      </p:sp>
      <p:pic>
        <p:nvPicPr>
          <p:cNvPr id="92164" name="Picture 4" descr="Tony by couch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524000"/>
            <a:ext cx="4600575" cy="46482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with ticklish feet.</a:t>
            </a:r>
          </a:p>
        </p:txBody>
      </p:sp>
      <p:pic>
        <p:nvPicPr>
          <p:cNvPr id="94212" name="Picture 4" descr="Suzy with ticklish fee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752600"/>
            <a:ext cx="3856038" cy="39624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having fun in Arizona	</a:t>
            </a:r>
          </a:p>
        </p:txBody>
      </p:sp>
      <p:pic>
        <p:nvPicPr>
          <p:cNvPr id="96260" name="Picture 4" descr="Tony in Arizon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600200"/>
            <a:ext cx="5410200" cy="4611688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with all her barrettes!</a:t>
            </a:r>
          </a:p>
        </p:txBody>
      </p:sp>
      <p:pic>
        <p:nvPicPr>
          <p:cNvPr id="98308" name="Picture 4" descr="Suzy with barrett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676400"/>
            <a:ext cx="3582988" cy="40386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with Mom</a:t>
            </a:r>
          </a:p>
        </p:txBody>
      </p:sp>
      <p:pic>
        <p:nvPicPr>
          <p:cNvPr id="100356" name="Picture 4" descr="Tony with Mo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9200" y="1600200"/>
            <a:ext cx="4164013" cy="445611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with curly-Mom</a:t>
            </a:r>
          </a:p>
        </p:txBody>
      </p:sp>
      <p:pic>
        <p:nvPicPr>
          <p:cNvPr id="102404" name="Picture 4" descr="Suzy with curly Mo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600200"/>
            <a:ext cx="4198938" cy="43434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with Cocoa</a:t>
            </a:r>
          </a:p>
        </p:txBody>
      </p:sp>
      <p:pic>
        <p:nvPicPr>
          <p:cNvPr id="104452" name="Picture 4" descr="Tony on Coco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00200"/>
            <a:ext cx="6096000" cy="453866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at preschool…can we go home now??</a:t>
            </a:r>
          </a:p>
        </p:txBody>
      </p:sp>
      <p:pic>
        <p:nvPicPr>
          <p:cNvPr id="106500" name="Picture 4" descr="Suzy at preschoo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524000"/>
            <a:ext cx="4337050" cy="4495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Cocoa’s the greatest!</a:t>
            </a:r>
          </a:p>
        </p:txBody>
      </p:sp>
      <p:pic>
        <p:nvPicPr>
          <p:cNvPr id="108548" name="Picture 4" descr="Tony patting Coco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524000"/>
            <a:ext cx="4178300" cy="48006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going fishin’</a:t>
            </a:r>
          </a:p>
        </p:txBody>
      </p:sp>
      <p:pic>
        <p:nvPicPr>
          <p:cNvPr id="110596" name="Picture 4" descr="Suzy going fishin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752600"/>
            <a:ext cx="4648200" cy="4378325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with Dad</a:t>
            </a:r>
          </a:p>
        </p:txBody>
      </p:sp>
      <p:pic>
        <p:nvPicPr>
          <p:cNvPr id="75780" name="Picture 4" descr="Tony as baby with dad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524000"/>
            <a:ext cx="4419600" cy="4495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Can you fix it, Dad?</a:t>
            </a:r>
          </a:p>
        </p:txBody>
      </p:sp>
      <p:pic>
        <p:nvPicPr>
          <p:cNvPr id="112644" name="Picture 4" descr="Tony fixing airplan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752600"/>
            <a:ext cx="5029200" cy="4495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Boo to you from Suzy!</a:t>
            </a:r>
          </a:p>
        </p:txBody>
      </p:sp>
      <p:pic>
        <p:nvPicPr>
          <p:cNvPr id="114692" name="Picture 4" descr="Suzy at Hallowee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600200"/>
            <a:ext cx="4191000" cy="4154488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Happy Birthday, Tony!</a:t>
            </a:r>
          </a:p>
        </p:txBody>
      </p:sp>
      <p:pic>
        <p:nvPicPr>
          <p:cNvPr id="116740" name="Picture 4" descr="Tony at birthday party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676400"/>
            <a:ext cx="5181600" cy="4556125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with baby Julie</a:t>
            </a:r>
          </a:p>
        </p:txBody>
      </p:sp>
      <p:pic>
        <p:nvPicPr>
          <p:cNvPr id="118788" name="Picture 4" descr="Suzy with baby Juli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524000"/>
            <a:ext cx="3898900" cy="4114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Faster, Dad!</a:t>
            </a:r>
          </a:p>
        </p:txBody>
      </p:sp>
      <p:pic>
        <p:nvPicPr>
          <p:cNvPr id="120836" name="Picture 4" descr="Tony on cycl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524000"/>
            <a:ext cx="5867400" cy="462915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on Uncle Frank’s porch swing</a:t>
            </a:r>
          </a:p>
        </p:txBody>
      </p:sp>
      <p:pic>
        <p:nvPicPr>
          <p:cNvPr id="122884" name="Picture 4" descr="Suzy on porch swin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676400"/>
            <a:ext cx="4953000" cy="4130675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in Christmas pageant</a:t>
            </a:r>
          </a:p>
        </p:txBody>
      </p:sp>
      <p:pic>
        <p:nvPicPr>
          <p:cNvPr id="124932" name="Picture 4" descr="Tony in Xmas pagean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524000"/>
            <a:ext cx="3719513" cy="4876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with Sugar and Julie with Trixie</a:t>
            </a:r>
          </a:p>
        </p:txBody>
      </p:sp>
      <p:pic>
        <p:nvPicPr>
          <p:cNvPr id="126980" name="Picture 4" descr="Suzy with Suga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676400"/>
            <a:ext cx="4419600" cy="418306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with Darryl</a:t>
            </a:r>
          </a:p>
        </p:txBody>
      </p:sp>
      <p:pic>
        <p:nvPicPr>
          <p:cNvPr id="129028" name="Picture 4" descr="Tony with Darry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676400"/>
            <a:ext cx="4202113" cy="47244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and Julie at DisneyWorld</a:t>
            </a:r>
          </a:p>
        </p:txBody>
      </p:sp>
      <p:pic>
        <p:nvPicPr>
          <p:cNvPr id="131076" name="Picture 4" descr="Suzy at DisneyWorld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752600"/>
            <a:ext cx="4343400" cy="43307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with Dad</a:t>
            </a:r>
          </a:p>
        </p:txBody>
      </p:sp>
      <p:pic>
        <p:nvPicPr>
          <p:cNvPr id="77828" name="Picture 4" descr="Suzy with Dad 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1905000"/>
            <a:ext cx="3382963" cy="35052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</a:t>
            </a:r>
          </a:p>
        </p:txBody>
      </p:sp>
      <p:pic>
        <p:nvPicPr>
          <p:cNvPr id="133124" name="Picture 4" descr="Tony youngest school pictur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1825" y="1860550"/>
            <a:ext cx="2800350" cy="3933825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and Julie at Walnut Grove, </a:t>
            </a:r>
            <a:br>
              <a:rPr lang="en-US" sz="2400">
                <a:solidFill>
                  <a:schemeClr val="hlink"/>
                </a:solidFill>
                <a:latin typeface="Lucida Calligraphy" pitchFamily="66" charset="0"/>
              </a:rPr>
            </a:br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Little House on the Prairie</a:t>
            </a:r>
          </a:p>
        </p:txBody>
      </p:sp>
      <p:pic>
        <p:nvPicPr>
          <p:cNvPr id="135172" name="Picture 4" descr="Suzy in Walnut Grov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676400"/>
            <a:ext cx="4419600" cy="4256088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in wedding</a:t>
            </a:r>
          </a:p>
        </p:txBody>
      </p:sp>
      <p:pic>
        <p:nvPicPr>
          <p:cNvPr id="137220" name="Picture 4" descr="Tony in weddin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752600"/>
            <a:ext cx="5943600" cy="4410075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and Julie camping</a:t>
            </a:r>
          </a:p>
        </p:txBody>
      </p:sp>
      <p:pic>
        <p:nvPicPr>
          <p:cNvPr id="139268" name="Picture 4" descr="Suzy at campfir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524000"/>
            <a:ext cx="3522663" cy="50292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</a:t>
            </a:r>
          </a:p>
        </p:txBody>
      </p:sp>
      <p:pic>
        <p:nvPicPr>
          <p:cNvPr id="141316" name="Picture 4" descr="Tony at airplane exhibi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600200"/>
            <a:ext cx="5562600" cy="4256088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and Julie with Sugar </a:t>
            </a:r>
          </a:p>
        </p:txBody>
      </p:sp>
      <p:pic>
        <p:nvPicPr>
          <p:cNvPr id="143364" name="Picture 4" descr="Suzy with snowme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524000"/>
            <a:ext cx="5181600" cy="4922838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at the Gulf</a:t>
            </a:r>
          </a:p>
        </p:txBody>
      </p:sp>
      <p:pic>
        <p:nvPicPr>
          <p:cNvPr id="145412" name="Picture 4" descr="Tony at Gul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676400"/>
            <a:ext cx="5410200" cy="4605338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Ya seen one dinosaur, ya seen ‘em all!</a:t>
            </a:r>
          </a:p>
        </p:txBody>
      </p:sp>
      <p:pic>
        <p:nvPicPr>
          <p:cNvPr id="147460" name="Picture 4" descr="Suzy in Badland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600200"/>
            <a:ext cx="4648200" cy="396716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</a:t>
            </a:r>
          </a:p>
        </p:txBody>
      </p:sp>
      <p:pic>
        <p:nvPicPr>
          <p:cNvPr id="149508" name="Picture 4" descr="Tony younger school pictur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1600200"/>
            <a:ext cx="3784600" cy="48006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going fishing at Glacier</a:t>
            </a:r>
          </a:p>
        </p:txBody>
      </p:sp>
      <p:pic>
        <p:nvPicPr>
          <p:cNvPr id="151556" name="Picture 4" descr="Suzy steering boa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676400"/>
            <a:ext cx="5257800" cy="444976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with Grandpa</a:t>
            </a:r>
          </a:p>
        </p:txBody>
      </p:sp>
      <p:pic>
        <p:nvPicPr>
          <p:cNvPr id="79876" name="Picture 4" descr="Tony with Grandp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752600"/>
            <a:ext cx="5634038" cy="404495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with baby sister Jennifer</a:t>
            </a:r>
          </a:p>
        </p:txBody>
      </p:sp>
      <p:pic>
        <p:nvPicPr>
          <p:cNvPr id="153604" name="Picture 4" descr="Tony with baby sister Jennife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676400"/>
            <a:ext cx="4587875" cy="4876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Suzy…no training wheels?!</a:t>
            </a:r>
          </a:p>
        </p:txBody>
      </p:sp>
      <p:pic>
        <p:nvPicPr>
          <p:cNvPr id="155652" name="Picture 4" descr="Suzy on tall cycl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524000"/>
            <a:ext cx="3700463" cy="51054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</a:t>
            </a:r>
          </a:p>
        </p:txBody>
      </p:sp>
      <p:pic>
        <p:nvPicPr>
          <p:cNvPr id="157700" name="Picture 4" descr="Tony in living roo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752600"/>
            <a:ext cx="4572000" cy="45720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Aloha to you!</a:t>
            </a:r>
          </a:p>
        </p:txBody>
      </p:sp>
      <p:pic>
        <p:nvPicPr>
          <p:cNvPr id="159748" name="Picture 4" descr="Suzy in hula skir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1600200"/>
            <a:ext cx="3341688" cy="4876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We hear you, Jennifer!</a:t>
            </a:r>
          </a:p>
        </p:txBody>
      </p:sp>
      <p:pic>
        <p:nvPicPr>
          <p:cNvPr id="161796" name="Picture 4" descr="Tony with yelling Jennife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752600"/>
            <a:ext cx="3925888" cy="47244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and Julie in Washington, D.C.</a:t>
            </a:r>
          </a:p>
        </p:txBody>
      </p:sp>
      <p:pic>
        <p:nvPicPr>
          <p:cNvPr id="163844" name="Picture 4" descr="Suzy in Washingto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524000"/>
            <a:ext cx="4191000" cy="417671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</a:t>
            </a:r>
          </a:p>
        </p:txBody>
      </p:sp>
      <p:pic>
        <p:nvPicPr>
          <p:cNvPr id="165892" name="Picture 4" descr="Tony older school picture 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1788" y="1600200"/>
            <a:ext cx="3398837" cy="445611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No more museums, OK, Dad?</a:t>
            </a:r>
          </a:p>
        </p:txBody>
      </p:sp>
      <p:pic>
        <p:nvPicPr>
          <p:cNvPr id="167940" name="Picture 4" descr="Suzy at Washington museum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676400"/>
            <a:ext cx="4191000" cy="3921125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at Christmas</a:t>
            </a:r>
          </a:p>
        </p:txBody>
      </p:sp>
      <p:pic>
        <p:nvPicPr>
          <p:cNvPr id="169988" name="Picture 4" descr="Tony at Xmas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676400"/>
            <a:ext cx="4259263" cy="4495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at 12</a:t>
            </a:r>
          </a:p>
        </p:txBody>
      </p:sp>
      <p:pic>
        <p:nvPicPr>
          <p:cNvPr id="172036" name="Picture 4" descr="Suzy at 1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752600"/>
            <a:ext cx="3616325" cy="47244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with Dad </a:t>
            </a:r>
          </a:p>
        </p:txBody>
      </p:sp>
      <p:pic>
        <p:nvPicPr>
          <p:cNvPr id="81924" name="Picture 4" descr="Suzy with Dad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828800"/>
            <a:ext cx="3424238" cy="35814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</a:t>
            </a:r>
          </a:p>
        </p:txBody>
      </p:sp>
      <p:pic>
        <p:nvPicPr>
          <p:cNvPr id="174084" name="Picture 4" descr="Tony lying dow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600200"/>
            <a:ext cx="4533900" cy="46482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and Julie with Sugar-Elf</a:t>
            </a:r>
          </a:p>
        </p:txBody>
      </p:sp>
      <p:pic>
        <p:nvPicPr>
          <p:cNvPr id="176132" name="Picture 4" descr="Suzy with Sugar-El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676400"/>
            <a:ext cx="3889375" cy="44196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</a:t>
            </a:r>
          </a:p>
        </p:txBody>
      </p:sp>
      <p:pic>
        <p:nvPicPr>
          <p:cNvPr id="178180" name="Picture 4" descr="Tony opening presen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600200"/>
            <a:ext cx="4454525" cy="46482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backpacking with Dad in Europe</a:t>
            </a:r>
          </a:p>
        </p:txBody>
      </p:sp>
      <p:pic>
        <p:nvPicPr>
          <p:cNvPr id="180228" name="Picture 4" descr="Suzy with Dad in Europ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600200"/>
            <a:ext cx="4800600" cy="47117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and Jennifer</a:t>
            </a:r>
          </a:p>
        </p:txBody>
      </p:sp>
      <p:pic>
        <p:nvPicPr>
          <p:cNvPr id="182276" name="Picture 4" descr="Tony with Jennife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600200"/>
            <a:ext cx="5257800" cy="4848225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at 18</a:t>
            </a:r>
          </a:p>
        </p:txBody>
      </p:sp>
      <p:pic>
        <p:nvPicPr>
          <p:cNvPr id="184324" name="Picture 4" descr="Suzy at 1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524000"/>
            <a:ext cx="3384550" cy="4876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in Thailand</a:t>
            </a:r>
          </a:p>
        </p:txBody>
      </p:sp>
      <p:pic>
        <p:nvPicPr>
          <p:cNvPr id="83972" name="Picture 4" descr="Tony in Thailand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524000"/>
            <a:ext cx="4876800" cy="4414838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 in Minnesota</a:t>
            </a:r>
          </a:p>
        </p:txBody>
      </p:sp>
      <p:pic>
        <p:nvPicPr>
          <p:cNvPr id="86020" name="Picture 4" descr="Suzy in Minnesot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828800"/>
            <a:ext cx="3605213" cy="37338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Tony with Jack and Jack-in-the-Box</a:t>
            </a:r>
          </a:p>
        </p:txBody>
      </p:sp>
      <p:pic>
        <p:nvPicPr>
          <p:cNvPr id="88068" name="Picture 4" descr="Tony with Jack-in-the-Box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600200"/>
            <a:ext cx="5943600" cy="4151313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hlink"/>
                </a:solidFill>
                <a:latin typeface="Lucida Calligraphy" pitchFamily="66" charset="0"/>
              </a:rPr>
              <a:t>Suzy…bald is beautiful!</a:t>
            </a:r>
          </a:p>
        </p:txBody>
      </p:sp>
      <p:pic>
        <p:nvPicPr>
          <p:cNvPr id="90116" name="Picture 4" descr="Suzy bald baby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600200"/>
            <a:ext cx="3830638" cy="4038600"/>
          </a:xfr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Calligraphy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Calligraphy" pitchFamily="66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207</Words>
  <Application>Microsoft PowerPoint</Application>
  <PresentationFormat>On-screen Show (4:3)</PresentationFormat>
  <Paragraphs>55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Verdana</vt:lpstr>
      <vt:lpstr>Lucida Calligraphy</vt:lpstr>
      <vt:lpstr>Balloons</vt:lpstr>
      <vt:lpstr>Tony &amp; Suzy</vt:lpstr>
      <vt:lpstr>Tony with Dad</vt:lpstr>
      <vt:lpstr>Suzy with Dad</vt:lpstr>
      <vt:lpstr>Tony with Grandpa</vt:lpstr>
      <vt:lpstr>Suzy with Dad </vt:lpstr>
      <vt:lpstr>Tony in Thailand</vt:lpstr>
      <vt:lpstr>Suzy in Minnesota</vt:lpstr>
      <vt:lpstr>Tony with Jack and Jack-in-the-Box</vt:lpstr>
      <vt:lpstr>Suzy…bald is beautiful!</vt:lpstr>
      <vt:lpstr>Hang on, Tony!</vt:lpstr>
      <vt:lpstr>Suzy with ticklish feet.</vt:lpstr>
      <vt:lpstr>Tony having fun in Arizona </vt:lpstr>
      <vt:lpstr>Suzy with all her barrettes!</vt:lpstr>
      <vt:lpstr>Tony with Mom</vt:lpstr>
      <vt:lpstr>Suzy with curly-Mom</vt:lpstr>
      <vt:lpstr>Tony with Cocoa</vt:lpstr>
      <vt:lpstr>Suzy at preschool…can we go home now??</vt:lpstr>
      <vt:lpstr>Cocoa’s the greatest!</vt:lpstr>
      <vt:lpstr>Suzy going fishin’</vt:lpstr>
      <vt:lpstr>Can you fix it, Dad?</vt:lpstr>
      <vt:lpstr>Boo to you from Suzy!</vt:lpstr>
      <vt:lpstr>Happy Birthday, Tony!</vt:lpstr>
      <vt:lpstr>Suzy with baby Julie</vt:lpstr>
      <vt:lpstr>Faster, Dad!</vt:lpstr>
      <vt:lpstr>Suzy on Uncle Frank’s porch swing</vt:lpstr>
      <vt:lpstr>Tony in Christmas pageant</vt:lpstr>
      <vt:lpstr>Suzy with Sugar and Julie with Trixie</vt:lpstr>
      <vt:lpstr>Tony with Darryl</vt:lpstr>
      <vt:lpstr>Suzy and Julie at DisneyWorld</vt:lpstr>
      <vt:lpstr>Tony</vt:lpstr>
      <vt:lpstr>Suzy and Julie at Walnut Grove,  Little House on the Prairie</vt:lpstr>
      <vt:lpstr>Tony in wedding</vt:lpstr>
      <vt:lpstr>Suzy and Julie camping</vt:lpstr>
      <vt:lpstr>Tony </vt:lpstr>
      <vt:lpstr>Suzy and Julie with Sugar </vt:lpstr>
      <vt:lpstr>Tony at the Gulf</vt:lpstr>
      <vt:lpstr>Ya seen one dinosaur, ya seen ‘em all!</vt:lpstr>
      <vt:lpstr>Tony</vt:lpstr>
      <vt:lpstr>Suzy going fishing at Glacier</vt:lpstr>
      <vt:lpstr>Tony with baby sister Jennifer</vt:lpstr>
      <vt:lpstr>Suzy…no training wheels?!</vt:lpstr>
      <vt:lpstr>Tony</vt:lpstr>
      <vt:lpstr>Aloha to you!</vt:lpstr>
      <vt:lpstr>We hear you, Jennifer!</vt:lpstr>
      <vt:lpstr>Suzy and Julie in Washington, D.C.</vt:lpstr>
      <vt:lpstr>Tony</vt:lpstr>
      <vt:lpstr>No more museums, OK, Dad?</vt:lpstr>
      <vt:lpstr>Tony at Christmas</vt:lpstr>
      <vt:lpstr>Suzy at 12</vt:lpstr>
      <vt:lpstr>Tony </vt:lpstr>
      <vt:lpstr>Suzy and Julie with Sugar-Elf</vt:lpstr>
      <vt:lpstr>Tony</vt:lpstr>
      <vt:lpstr>Suzy backpacking with Dad in Europe</vt:lpstr>
      <vt:lpstr>Tony and Jennifer</vt:lpstr>
      <vt:lpstr>Suzy at 18</vt:lpstr>
    </vt:vector>
  </TitlesOfParts>
  <Company>ISD 832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 Buresh</dc:creator>
  <cp:lastModifiedBy>Buresh_Regina</cp:lastModifiedBy>
  <cp:revision>55</cp:revision>
  <dcterms:created xsi:type="dcterms:W3CDTF">2003-01-21T18:25:53Z</dcterms:created>
  <dcterms:modified xsi:type="dcterms:W3CDTF">2007-10-26T14:51:00Z</dcterms:modified>
</cp:coreProperties>
</file>